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782" y="2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eg>
</file>

<file path=ppt/media/image3.jpe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36099-CF9B-4EFF-8961-2827190730E7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0D141-ABAA-4EDF-8FB3-25D4860340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6125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36099-CF9B-4EFF-8961-2827190730E7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0D141-ABAA-4EDF-8FB3-25D4860340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5725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36099-CF9B-4EFF-8961-2827190730E7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0D141-ABAA-4EDF-8FB3-25D4860340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96156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36099-CF9B-4EFF-8961-2827190730E7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0D141-ABAA-4EDF-8FB3-25D4860340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3717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36099-CF9B-4EFF-8961-2827190730E7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0D141-ABAA-4EDF-8FB3-25D4860340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2139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36099-CF9B-4EFF-8961-2827190730E7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0D141-ABAA-4EDF-8FB3-25D4860340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0001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36099-CF9B-4EFF-8961-2827190730E7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0D141-ABAA-4EDF-8FB3-25D4860340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1440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36099-CF9B-4EFF-8961-2827190730E7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0D141-ABAA-4EDF-8FB3-25D4860340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3040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36099-CF9B-4EFF-8961-2827190730E7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0D141-ABAA-4EDF-8FB3-25D4860340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8662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36099-CF9B-4EFF-8961-2827190730E7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0D141-ABAA-4EDF-8FB3-25D4860340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9040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36099-CF9B-4EFF-8961-2827190730E7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0D141-ABAA-4EDF-8FB3-25D4860340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727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72000" b="-7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E36099-CF9B-4EFF-8961-2827190730E7}" type="datetimeFigureOut">
              <a:rPr lang="ru-RU" smtClean="0"/>
              <a:t>03.12.2020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20D141-ABAA-4EDF-8FB3-25D48603406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843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96983" y="1524000"/>
            <a:ext cx="9753600" cy="2360432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Социально-психологический анализ героя из произведения «Отцы и дети» Евгения Базарова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132319" y="6179775"/>
            <a:ext cx="4920343" cy="586785"/>
          </a:xfrm>
        </p:spPr>
        <p:txBody>
          <a:bodyPr/>
          <a:lstStyle/>
          <a:p>
            <a:r>
              <a:rPr lang="ru-RU" dirty="0" smtClean="0"/>
              <a:t>Артамоновой Анастасии ПИН-24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13064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30134" y="545356"/>
            <a:ext cx="662440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После учебы в университете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Аркадий Кирсанов возвращается домой с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товарищем, начинающим доктором Евгением Базаровым. Николай Петрович оказывает теплый прием сыну и его другу. Но у брата Николая Петровича, блестящего аристократа Павла Петровича,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Базаров вызывает раздражение.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Между ними не раз происходят споры на важные жизненные темы. При этом никто не хочет прислушиваться к другому.</a:t>
            </a:r>
          </a:p>
          <a:p>
            <a:pPr algn="just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Позже Евгений знакомится с очаровательной Анной Одинцовой. Нигилист, который всегда отрицал любовь и чувства, страстно влюбляется в молодую вдову. Но это приводит к тому, что Кирсанов и Базаров отдаляются друг от друга. </a:t>
            </a:r>
          </a:p>
          <a:p>
            <a:pPr algn="just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Конфликт между Базаровым и Павлом Петровичем накаляется с каждым днем, и перерастает в дуэль. Кирсанов получает легкое ранение. После этого Евгений уезжает к родителям. Он стал вновь врачевать. Во время работы, он случайно порезался и заразился тифом. Перед смертью Базаров успевает признаться Одинцовой в любви.</a:t>
            </a:r>
          </a:p>
          <a:p>
            <a:pPr algn="just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Спустя время каждый из героев, за исключением Павла Петровича, счастливо устраивает свою личную жизнь. Могилу Базарова навещают лишь его родители.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Иван Тургенев, Отцы и дети – скачать fb2, epub, pdf на ЛитРес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0741" y="545356"/>
            <a:ext cx="3562985" cy="5387666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2112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47206" y="418012"/>
            <a:ext cx="3716383" cy="1325563"/>
          </a:xfrm>
        </p:spPr>
        <p:txBody>
          <a:bodyPr/>
          <a:lstStyle/>
          <a:p>
            <a:r>
              <a:rPr lang="ru-RU" dirty="0" smtClean="0"/>
              <a:t>Темперамент</a:t>
            </a:r>
            <a:endParaRPr lang="ru-RU" dirty="0"/>
          </a:p>
        </p:txBody>
      </p:sp>
      <p:pic>
        <p:nvPicPr>
          <p:cNvPr id="2050" name="Picture 2" descr="Как определить свой темперамент | Психолог Марина Володина | Яндекс Дзен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4558" y="653142"/>
            <a:ext cx="5618208" cy="5627588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966652" y="1837506"/>
            <a:ext cx="433686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 темпераменту Евгений Базаров скорее всего сангвиник – энергичный, жизнерадостный; стремится к частой смене впечатлений.  Именно поэтому он легко сходиться с детьми разного возраста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Он умеет контролировать себя в условиях с одной стороны трагических, но и комических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одновременно. Например, вызов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Базарова на дуэль Павлом Петровичем Кирсановым</a:t>
            </a:r>
          </a:p>
        </p:txBody>
      </p:sp>
    </p:spTree>
    <p:extLst>
      <p:ext uri="{BB962C8B-B14F-4D97-AF65-F5344CB8AC3E}">
        <p14:creationId xmlns:p14="http://schemas.microsoft.com/office/powerpoint/2010/main" val="3250385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365171" y="0"/>
            <a:ext cx="3098074" cy="1325563"/>
          </a:xfrm>
        </p:spPr>
        <p:txBody>
          <a:bodyPr/>
          <a:lstStyle/>
          <a:p>
            <a:r>
              <a:rPr lang="ru-RU" dirty="0" smtClean="0"/>
              <a:t>Характер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653142" y="1123406"/>
            <a:ext cx="1113826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 складу характера Базаров был добрым человеком, но жутко этого стеснялся. Совершенно не случайно его любят маленькие дети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Его доброту доказывает и то, что он ночью готов идти к больному ребенку. Когда у Мити ночью начались судороги Евгений до утра возиться с ребенком и снимает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приступ. </a:t>
            </a:r>
          </a:p>
          <a:p>
            <a:pPr algn="just"/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Любит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своих стариков родителей, хотя стесняется их любви. </a:t>
            </a:r>
          </a:p>
          <a:p>
            <a:pPr algn="just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Однако, его стремление противостоять прежним условиям аристократов приводит к тому, что окружение его или откровенно ненавидит как княжна Х…я,</a:t>
            </a:r>
            <a:r>
              <a:rPr lang="ru-RU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Тетушка Анны Сергеевны, презирает как Павел Петрович Кирсанов или пытается понять, как Одинцова.</a:t>
            </a:r>
          </a:p>
          <a:p>
            <a:endParaRPr lang="ru-RU" dirty="0"/>
          </a:p>
          <a:p>
            <a:endParaRPr lang="ru-RU" dirty="0"/>
          </a:p>
        </p:txBody>
      </p:sp>
      <p:pic>
        <p:nvPicPr>
          <p:cNvPr id="3074" name="Picture 2" descr="Характер — что это такое, какие бываю черты, типы и виды характера человека  | KtoNaNovenkogo.r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190" y="3545879"/>
            <a:ext cx="5835923" cy="306633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9473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3415936" y="0"/>
            <a:ext cx="4604657" cy="1325563"/>
          </a:xfrm>
        </p:spPr>
        <p:txBody>
          <a:bodyPr/>
          <a:lstStyle/>
          <a:p>
            <a:r>
              <a:rPr lang="ru-RU" dirty="0" smtClean="0"/>
              <a:t>Эмоциональность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1101440" y="1125266"/>
            <a:ext cx="98278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Этот герой романа мало эмоционален, скорее хамоват, но в пределах дозволенного. Только один раз в романе эмоции захлестывают его, когда он признается в любви Анне Сергеевне Одинцовой</a:t>
            </a:r>
            <a:r>
              <a:rPr lang="ru-RU" dirty="0"/>
              <a:t>. </a:t>
            </a:r>
          </a:p>
          <a:p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4280" y="2048596"/>
            <a:ext cx="7715888" cy="436135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69396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90602" y="0"/>
            <a:ext cx="3143250" cy="1325563"/>
          </a:xfrm>
        </p:spPr>
        <p:txBody>
          <a:bodyPr/>
          <a:lstStyle/>
          <a:p>
            <a:r>
              <a:rPr lang="ru-RU" dirty="0" smtClean="0"/>
              <a:t>Самооценка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990600" y="1033686"/>
            <a:ext cx="983932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Самооценка у героя завышенная. Себя он считает богом, но старается этого не говорить, а показывать своим поведением. Однако в  раздраженном состоянии проговаривается. После неудачного объяснения с Одинцовой, на следующий день к ней в дом приезжает Ситников, предыдущий ученик Базарова. И если Базаров естественен в своем поведении, то Сотников пытается быть похожим на Евгения, отсюда выглядит смешным и жалким.  Неожиданный отъезд героев из дома дворянки ставит Ситникова в неловкое положение, но его кумир Базаров не приходит к нему на помощь и вот здесь проговаривается Аркадию Кирсанову: «Не боги горшки обжигают». Аркадий впервые снимает героя с пьедестала и смотрит на него уже не глазами ученика и последователя, а критика, но Базаров этого не замечает. </a:t>
            </a:r>
          </a:p>
          <a:p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375" y="3604131"/>
            <a:ext cx="5819775" cy="31038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99873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1765</TotalTime>
  <Words>510</Words>
  <Application>Microsoft Office PowerPoint</Application>
  <PresentationFormat>Широкоэкранный</PresentationFormat>
  <Paragraphs>18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Тема Office</vt:lpstr>
      <vt:lpstr>Социально-психологический анализ героя из произведения «Отцы и дети» Евгения Базарова</vt:lpstr>
      <vt:lpstr>Презентация PowerPoint</vt:lpstr>
      <vt:lpstr>Темперамент</vt:lpstr>
      <vt:lpstr>Характер</vt:lpstr>
      <vt:lpstr>Эмоциональность</vt:lpstr>
      <vt:lpstr>Самооценка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Социально-психологический анализ героя из произведения «Отцы и дети» Евгения Базарова</dc:title>
  <dc:creator>Nastena</dc:creator>
  <cp:lastModifiedBy>Nastena</cp:lastModifiedBy>
  <cp:revision>13</cp:revision>
  <dcterms:created xsi:type="dcterms:W3CDTF">2020-12-03T11:00:04Z</dcterms:created>
  <dcterms:modified xsi:type="dcterms:W3CDTF">2020-12-04T16:26:02Z</dcterms:modified>
</cp:coreProperties>
</file>

<file path=docProps/thumbnail.jpeg>
</file>